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64" r:id="rId4"/>
    <p:sldId id="265" r:id="rId5"/>
    <p:sldId id="267" r:id="rId6"/>
    <p:sldId id="266" r:id="rId7"/>
    <p:sldId id="260" r:id="rId8"/>
    <p:sldId id="261" r:id="rId9"/>
    <p:sldId id="262" r:id="rId10"/>
    <p:sldId id="257" r:id="rId11"/>
    <p:sldId id="258" r:id="rId12"/>
    <p:sldId id="25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DEB2F-9D6F-DF48-9256-FD55B73A7D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DE93DE-6B92-3C40-AA40-EC473DDAD5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3CC1D-A26A-B049-BF4E-C8F65675F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8CDA8-3CE8-1B46-95FF-8AD38C3AFB94}" type="datetimeFigureOut">
              <a:rPr lang="en-US" smtClean="0"/>
              <a:t>6/5/21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729AD-D0F6-464E-B7F9-39CCF3535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24074-DE98-DF4F-A4C7-798A60ECF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6A8AD-6C2A-C749-BE51-495A27EBF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93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5866E-918C-0040-B262-3255A6491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7B25B8-C885-A14C-BA54-A53EE17423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214B7-EFEC-3E41-96EB-52FA7BE99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8CDA8-3CE8-1B46-95FF-8AD38C3AFB94}" type="datetimeFigureOut">
              <a:rPr lang="en-US" smtClean="0"/>
              <a:t>6/5/21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4024C-F69C-BC48-BF88-D04A8D5C9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77780-A0EA-D246-A2B8-0C59F20DD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6A8AD-6C2A-C749-BE51-495A27EBF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780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30CA24-9BFC-F345-A934-EBEF3D42CD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C5997D-3C7A-1D4E-9CFE-F731E59FBF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134D7-89DF-6E43-85FD-27D234190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8CDA8-3CE8-1B46-95FF-8AD38C3AFB94}" type="datetimeFigureOut">
              <a:rPr lang="en-US" smtClean="0"/>
              <a:t>6/5/21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C8256-78CF-2D40-B7E6-7B97FD597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89F9C-2A48-B542-8C6D-94B3AB09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6A8AD-6C2A-C749-BE51-495A27EBF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92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2AB46-759B-1348-A48D-F6F8EB0E3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95570-A220-F546-B26D-69987E517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66613-FF08-224D-BB14-260E54958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8CDA8-3CE8-1B46-95FF-8AD38C3AFB94}" type="datetimeFigureOut">
              <a:rPr lang="en-US" smtClean="0"/>
              <a:t>6/5/21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DC67F-10EB-4442-9F5F-73BD2E294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E6A6E-35FE-984C-9109-2EAA3F42A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6A8AD-6C2A-C749-BE51-495A27EBF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80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EC943-D4DD-C741-82A9-2B646C76E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0F3AF-CB6D-2441-8BF6-D7AAA00B5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CEE5D-CB18-BD45-A627-9207002A8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8CDA8-3CE8-1B46-95FF-8AD38C3AFB94}" type="datetimeFigureOut">
              <a:rPr lang="en-US" smtClean="0"/>
              <a:t>6/5/21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2BA09-DB04-614C-8227-C33B27613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93B8A5-D63F-8D4A-94D1-29897C7A7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6A8AD-6C2A-C749-BE51-495A27EBF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15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C10FC-AA61-B840-80E3-95E8A21EA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877C0-9487-D649-8A25-B6F80311A0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F4378-35A7-9C4B-BEE8-77887ADB48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A68496-E068-9047-A87C-1664BCE23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8CDA8-3CE8-1B46-95FF-8AD38C3AFB94}" type="datetimeFigureOut">
              <a:rPr lang="en-US" smtClean="0"/>
              <a:t>6/5/21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122757-2205-9C49-BD01-308DDF528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8938BC-314F-5742-8F49-D8B8F0B9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6A8AD-6C2A-C749-BE51-495A27EBF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430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7935B-06FA-E948-8AC7-CAE2E29A9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2B7DDF-E3CE-4D42-A26E-48F1D0483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F71A33-C42C-4C45-A246-9C6D61493C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C88744-EF98-2647-B39F-0C4AD30579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492CCD-FA5D-A046-86C4-C5232E9572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9233BE-5F33-044D-88B2-854EE286F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8CDA8-3CE8-1B46-95FF-8AD38C3AFB94}" type="datetimeFigureOut">
              <a:rPr lang="en-US" smtClean="0"/>
              <a:t>6/5/21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13E1CE-7056-C54F-A329-FB674BCCD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1FAD82-2A50-E042-BDBA-9519407A4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6A8AD-6C2A-C749-BE51-495A27EBF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392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D2288-467F-5C4A-93AA-1C0B762C8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6C9402-B385-3D4A-8168-C368D481B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8CDA8-3CE8-1B46-95FF-8AD38C3AFB94}" type="datetimeFigureOut">
              <a:rPr lang="en-US" smtClean="0"/>
              <a:t>6/5/21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36FF17-B84F-5149-87F4-620380EF9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640F43-F5C1-3248-98DB-5634872DC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6A8AD-6C2A-C749-BE51-495A27EBF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0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084E8B-5E1E-0141-8632-A22253F09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8CDA8-3CE8-1B46-95FF-8AD38C3AFB94}" type="datetimeFigureOut">
              <a:rPr lang="en-US" smtClean="0"/>
              <a:t>6/5/21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9026C0-8D50-374F-B7BB-3A05ACEDC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9CE948-DE8F-8349-92DA-05512E00F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6A8AD-6C2A-C749-BE51-495A27EBF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100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75D39-205E-9F48-91A1-F9F5E751F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43C11-10AB-DB49-9AC5-893E02D93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D4B9B0-F07E-8346-836E-8EF31EA7B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D2DDEA-AA0C-EE47-81DF-92C518284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8CDA8-3CE8-1B46-95FF-8AD38C3AFB94}" type="datetimeFigureOut">
              <a:rPr lang="en-US" smtClean="0"/>
              <a:t>6/5/21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1ECAD8-DE30-B14B-BC06-CA89C2543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A2E322-8227-674A-9D6B-922952107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6A8AD-6C2A-C749-BE51-495A27EBF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286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7F0BE-CFF0-DB4C-AE79-7ED7F40AE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CAC940-F199-5C48-80B6-C35DE3C26F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0776D9-4B0D-9D4D-A3F6-DEC3F94D86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5B0316-88E9-FA44-A4D6-553FD2B29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8CDA8-3CE8-1B46-95FF-8AD38C3AFB94}" type="datetimeFigureOut">
              <a:rPr lang="en-US" smtClean="0"/>
              <a:t>6/5/21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49ED9F-CE95-E34D-926F-DC814F171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E629D1-785E-6645-B3F8-2E53BE6AE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6A8AD-6C2A-C749-BE51-495A27EBF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095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49579B-2DF1-8E41-AA3E-1F720A1D0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101257-3C54-E345-A903-F79F3BE91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78138-1E46-9E4C-9B30-B1EAF91AFA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8CDA8-3CE8-1B46-95FF-8AD38C3AFB94}" type="datetimeFigureOut">
              <a:rPr lang="en-US" smtClean="0"/>
              <a:t>6/5/21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2ECBF-FBB3-E24A-B21C-16E1D7B2CE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1A4FE-8D17-364A-BA9C-02530885AB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26A8AD-6C2A-C749-BE51-495A27EBF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54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6350E7-DA0A-444B-A900-20D3ABFA8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000" y="0"/>
            <a:ext cx="9018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24671D3-66F6-B84F-91E8-C7E7494D3E2B}"/>
              </a:ext>
            </a:extLst>
          </p:cNvPr>
          <p:cNvGrpSpPr/>
          <p:nvPr/>
        </p:nvGrpSpPr>
        <p:grpSpPr>
          <a:xfrm>
            <a:off x="0" y="64867"/>
            <a:ext cx="12192000" cy="6728266"/>
            <a:chOff x="0" y="64867"/>
            <a:chExt cx="12192000" cy="672826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F327AA-5256-0843-B504-2C5C83CF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4867"/>
              <a:ext cx="12192000" cy="672826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9FC1130-5E12-C643-B1EC-F5AA82B8CA04}"/>
                </a:ext>
              </a:extLst>
            </p:cNvPr>
            <p:cNvSpPr/>
            <p:nvPr/>
          </p:nvSpPr>
          <p:spPr>
            <a:xfrm>
              <a:off x="3620261" y="249821"/>
              <a:ext cx="1309816" cy="5684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dirty="0">
                  <a:solidFill>
                    <a:schemeClr val="tx1"/>
                  </a:solidFill>
                  <a:latin typeface="Abadi MT Condensed Light" panose="020B0306030101010103" pitchFamily="34" charset="77"/>
                </a:rPr>
                <a:t>Joe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FB7DC21-A4F8-C744-BB39-3F149A414232}"/>
                </a:ext>
              </a:extLst>
            </p:cNvPr>
            <p:cNvSpPr/>
            <p:nvPr/>
          </p:nvSpPr>
          <p:spPr>
            <a:xfrm>
              <a:off x="2117034" y="5983357"/>
              <a:ext cx="606287" cy="2385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Joe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044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E74070-3B79-CA45-8746-6D90AC291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7145"/>
            <a:ext cx="12192000" cy="608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82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8BC4A8-A199-3E40-A731-A72CF9D14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37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FB79B-82B2-DA49-8BA8-11621731F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06199-E621-8A44-97B0-0B6807986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72BD18-42EC-6C49-9983-3BB76B41F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56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8C20A-D65A-5642-9D51-3636455D0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BA464-27A5-FD4E-9651-A8A74207C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A632C4-F300-B348-8F0C-BF1A22BD3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265" y="0"/>
            <a:ext cx="9237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79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EFF89-9B12-B144-B376-828A3E3B0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000B8-442D-3741-AB42-ED55B3AC3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EC3C11-B804-8A4B-9B7D-4BC733876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202" y="0"/>
            <a:ext cx="100275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476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61C75-223E-C245-8843-E01BE408F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8AE89FA-BFE5-4742-B16C-B36FA7E025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6631" y="1825625"/>
            <a:ext cx="485873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23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F8E48-0E41-3749-88BA-59F0F927F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24056A-AC26-E348-BAC7-11360BD110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5751" y="1825625"/>
            <a:ext cx="920049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23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DA5A7-D7FC-2E4D-8E87-5953F743B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2DA7A-6214-4049-B585-CD752A5C3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C3E5F4-55C9-694B-9B7A-24B23C6B5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411" y="0"/>
            <a:ext cx="75031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90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556CF9-BFC7-7841-A659-9C4CB76DFD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8450" y="1825625"/>
            <a:ext cx="6915099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E86DBF-CEE3-074C-B211-A3C2BCECFCD3}"/>
              </a:ext>
            </a:extLst>
          </p:cNvPr>
          <p:cNvSpPr txBox="1"/>
          <p:nvPr/>
        </p:nvSpPr>
        <p:spPr>
          <a:xfrm>
            <a:off x="7044537" y="1880006"/>
            <a:ext cx="159471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/Smith/Joe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B9370E-D52F-D349-A9EB-B201FC97172E}"/>
              </a:ext>
            </a:extLst>
          </p:cNvPr>
          <p:cNvSpPr txBox="1"/>
          <p:nvPr/>
        </p:nvSpPr>
        <p:spPr>
          <a:xfrm>
            <a:off x="7673645" y="5354726"/>
            <a:ext cx="1821485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</a:rPr>
              <a:t>Joe</a:t>
            </a:r>
          </a:p>
        </p:txBody>
      </p:sp>
    </p:spTree>
    <p:extLst>
      <p:ext uri="{BB962C8B-B14F-4D97-AF65-F5344CB8AC3E}">
        <p14:creationId xmlns:p14="http://schemas.microsoft.com/office/powerpoint/2010/main" val="4121871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80A6E-CCA3-B249-B973-AC66D1F04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2E82A-5D28-1948-B701-75D099E6E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6269A5-0FFF-184D-A8D8-CD38F0F0F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406" y="365125"/>
            <a:ext cx="8221771" cy="586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143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34416-1D8A-F242-9B13-9E25FA680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98571-A6A3-514F-956B-73655B455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43B896-0120-2647-8EB2-0B381BD37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36"/>
            <a:ext cx="12192000" cy="667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674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13865</TotalTime>
  <Words>7</Words>
  <Application>Microsoft Macintosh PowerPoint</Application>
  <PresentationFormat>Widescreen</PresentationFormat>
  <Paragraphs>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Abadi MT Condensed Light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Beauchamp</dc:creator>
  <cp:lastModifiedBy>Sarah Beauchamp</cp:lastModifiedBy>
  <cp:revision>10</cp:revision>
  <dcterms:created xsi:type="dcterms:W3CDTF">2021-05-16T13:07:18Z</dcterms:created>
  <dcterms:modified xsi:type="dcterms:W3CDTF">2021-06-05T12:47:23Z</dcterms:modified>
</cp:coreProperties>
</file>